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356" y="0"/>
            <a:ext cx="8286776" cy="57148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ТУРНИРНАЯ ТАБЛИЦА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Открытое первенство Сеченовского округа по хоккею с шайбой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 мужских команд. Сезон 2023-2024гг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245018"/>
              </p:ext>
            </p:extLst>
          </p:nvPr>
        </p:nvGraphicFramePr>
        <p:xfrm>
          <a:off x="285720" y="1214423"/>
          <a:ext cx="8606760" cy="47899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72363"/>
                <a:gridCol w="2102258"/>
                <a:gridCol w="742551"/>
                <a:gridCol w="745012"/>
                <a:gridCol w="819514"/>
                <a:gridCol w="819514"/>
                <a:gridCol w="773573"/>
                <a:gridCol w="761739"/>
                <a:gridCol w="666524"/>
                <a:gridCol w="703712"/>
              </a:tblGrid>
              <a:tr h="42467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КОМАНДА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«Звёздный»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Ледовый дворец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2:5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7:5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«Сергач»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Сергачский м. округ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5:2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10:3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12:8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27-13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«Факел»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ЛПУМГ с. Сеченово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3:10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9:13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12-23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«Юность»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Сеченовская СШ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5:7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6:13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11-20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smtClean="0"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«Авангард»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kern="1200" smtClean="0">
                          <a:latin typeface="Times New Roman" pitchFamily="18" charset="0"/>
                          <a:cs typeface="Times New Roman" pitchFamily="18" charset="0"/>
                        </a:rPr>
                        <a:t>Сеченовский  терр</a:t>
                      </a: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отдел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</a:pP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8:12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13:9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13:6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34-27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" name="Рисунок 9" descr="depositphotos_69939257-stock-illustration-hockey-pu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8430" y="1844824"/>
            <a:ext cx="576064" cy="576064"/>
          </a:xfrm>
          <a:prstGeom prst="rect">
            <a:avLst/>
          </a:prstGeom>
        </p:spPr>
      </p:pic>
      <p:pic>
        <p:nvPicPr>
          <p:cNvPr id="11" name="Рисунок 10" descr="depositphotos_69939257-stock-illustration-hockey-pu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9960" y="2708920"/>
            <a:ext cx="569794" cy="569794"/>
          </a:xfrm>
          <a:prstGeom prst="rect">
            <a:avLst/>
          </a:prstGeom>
        </p:spPr>
      </p:pic>
      <p:pic>
        <p:nvPicPr>
          <p:cNvPr id="12" name="Рисунок 11" descr="depositphotos_69939257-stock-illustration-hockey-pu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4572" y="3501008"/>
            <a:ext cx="625991" cy="625991"/>
          </a:xfrm>
          <a:prstGeom prst="rect">
            <a:avLst/>
          </a:prstGeom>
        </p:spPr>
      </p:pic>
      <p:pic>
        <p:nvPicPr>
          <p:cNvPr id="13" name="Рисунок 12" descr="depositphotos_69939257-stock-illustration-hockey-pu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42505" y="4365104"/>
            <a:ext cx="576064" cy="576064"/>
          </a:xfrm>
          <a:prstGeom prst="rect">
            <a:avLst/>
          </a:prstGeom>
        </p:spPr>
      </p:pic>
      <p:pic>
        <p:nvPicPr>
          <p:cNvPr id="22" name="Рисунок 21" descr="depositphotos_69939257-stock-illustration-hockey-pu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5462104"/>
            <a:ext cx="542301" cy="5423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0"/>
            <a:ext cx="720080" cy="1134672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1049337" cy="905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83</Words>
  <Application>Microsoft Office PowerPoint</Application>
  <PresentationFormat>Экран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ТУРНИРНАЯ ТАБЛИЦА Открытое первенство Сеченовского округа по хоккею с шайбой  среди мужских команд. Сезон 2023-2024гг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ТУРНИРНАЯ ТАБЛИЦА Первенство Нижегородской области по хоккею  с шайбой среди мужских команд  первой лиги в сезоне 2020-2021</dc:title>
  <dc:creator>User_rt</dc:creator>
  <cp:lastModifiedBy>Пользователь Windows</cp:lastModifiedBy>
  <cp:revision>47</cp:revision>
  <cp:lastPrinted>2023-12-12T08:00:49Z</cp:lastPrinted>
  <dcterms:created xsi:type="dcterms:W3CDTF">2020-12-11T07:09:12Z</dcterms:created>
  <dcterms:modified xsi:type="dcterms:W3CDTF">2024-01-18T08:25:36Z</dcterms:modified>
</cp:coreProperties>
</file>